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7" d="100"/>
          <a:sy n="47" d="100"/>
        </p:scale>
        <p:origin x="1027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6655A31-3F61-3EA7-FE1F-F738B865B5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7FFBE5A8-DD2E-B5DC-6999-6C616B2303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645CA9F-5BFD-A73D-4304-CB5461F277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07862-B9AC-403C-B0D3-A59EB79BC0F1}" type="datetimeFigureOut">
              <a:rPr lang="hu-HU" smtClean="0"/>
              <a:t>2026.04.08.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1B16546-4B92-795F-3667-F45EC6AFF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7FB8A69-CA43-80B1-AC37-DA3567160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C366-A975-429C-B141-6B35D3D4325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44348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43989EC-8FAB-4093-C5DB-7A75664BC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47A553DC-FA08-5702-D27A-F212612521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135907F-50FA-5D43-F933-74064543E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07862-B9AC-403C-B0D3-A59EB79BC0F1}" type="datetimeFigureOut">
              <a:rPr lang="hu-HU" smtClean="0"/>
              <a:t>2026.04.08.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75C7B6B7-E7B6-9C03-3B92-6707DA165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52872F5-3EE3-4D1F-FE9E-5A8B824D7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C366-A975-429C-B141-6B35D3D4325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57183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BB570E5B-DFF4-F444-0558-6415EF2D50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CBAB564B-45F4-65F1-F936-34AF2A84FE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3B557085-EEA2-E39E-BAEF-6EB4BE838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07862-B9AC-403C-B0D3-A59EB79BC0F1}" type="datetimeFigureOut">
              <a:rPr lang="hu-HU" smtClean="0"/>
              <a:t>2026.04.08.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8022955-8699-30EA-D675-31DBA53AA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5FD96D74-CE35-AB33-5A97-B8B715155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C366-A975-429C-B141-6B35D3D4325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25430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CB9D0BF-DFFF-B389-1C4E-6923E8CCF9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2A5CDD43-86DB-40B9-7E8B-7FA62DB0E3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17CBFACE-BC23-27CA-A31C-EF145E813D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07862-B9AC-403C-B0D3-A59EB79BC0F1}" type="datetimeFigureOut">
              <a:rPr lang="hu-HU" smtClean="0"/>
              <a:t>2026.04.08.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8BF243E-09DE-0F3E-6228-751D42F6C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87389535-A8D9-6D3C-0F20-3B7DB6EBE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C366-A975-429C-B141-6B35D3D4325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23152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3875C47-A148-AE59-4701-72391E123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3C1AD960-E4E0-3C0E-CF93-2DF243AD7C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AA370457-806C-DEE9-C8BA-F7E3F7BAB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07862-B9AC-403C-B0D3-A59EB79BC0F1}" type="datetimeFigureOut">
              <a:rPr lang="hu-HU" smtClean="0"/>
              <a:t>2026.04.08.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2ACA393-2F7D-E0E0-B090-A82778294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89D17DA7-8A5B-9CFD-8B8E-087C417DA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C366-A975-429C-B141-6B35D3D4325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49134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1F6B440-DABB-D83B-9A29-4FE87B396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842044FA-8B9C-DF14-5103-5F8C6EA141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CE6C81EE-0AC8-7FDB-0DBC-5A1BC54E5F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035E77BC-5A5C-4208-0E27-0D9C3DF2E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07862-B9AC-403C-B0D3-A59EB79BC0F1}" type="datetimeFigureOut">
              <a:rPr lang="hu-HU" smtClean="0"/>
              <a:t>2026.04.08.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AD982AB6-6720-CBD4-67C0-F0C9D5869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5359414-B3EE-E116-F3D6-BBD0572F3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C366-A975-429C-B141-6B35D3D4325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16219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3B1E05F-C42A-5B29-CDAD-0837082935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D4DCEF36-E02E-AFD1-BAC4-44C5884896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5723AD32-A84E-CF93-6BBA-7A84514212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9DAF1494-7E5A-ADF8-1D61-A822371DFE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398D1956-5BD3-06E9-833D-AD618735AF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AED8171A-4E19-E030-ADF6-75A0F858C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07862-B9AC-403C-B0D3-A59EB79BC0F1}" type="datetimeFigureOut">
              <a:rPr lang="hu-HU" smtClean="0"/>
              <a:t>2026.04.08.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417EDAB7-E1F6-604A-FB55-18C0A3FEB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5883D3D3-E5ED-1B6C-7F95-9B3B380DF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C366-A975-429C-B141-6B35D3D4325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3961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87E362A-F471-9F35-9339-AEF20BE294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ACE5266B-5A84-4725-5D0A-923073357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07862-B9AC-403C-B0D3-A59EB79BC0F1}" type="datetimeFigureOut">
              <a:rPr lang="hu-HU" smtClean="0"/>
              <a:t>2026.04.08.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7BB57A47-7898-7C49-E55D-011F3C8A5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2C80E3D8-A418-E851-F4DE-9480D23FF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C366-A975-429C-B141-6B35D3D4325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67541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35950A52-CDA3-803E-23C5-913764338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07862-B9AC-403C-B0D3-A59EB79BC0F1}" type="datetimeFigureOut">
              <a:rPr lang="hu-HU" smtClean="0"/>
              <a:t>2026.04.08.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C67AD3B2-6F66-3152-4351-98439302D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FC5411CE-7534-29A7-901D-DD067CBE5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C366-A975-429C-B141-6B35D3D4325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32865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EF11C06-59F7-B112-31C6-5736DBF7F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5B5D3D0C-3067-14B5-E7E7-2D2D4DE349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89827C84-9D0C-9A89-394E-E26E00971D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2F8E91FA-09A8-8755-940F-5DF8256E70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07862-B9AC-403C-B0D3-A59EB79BC0F1}" type="datetimeFigureOut">
              <a:rPr lang="hu-HU" smtClean="0"/>
              <a:t>2026.04.08.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F31DFF3D-EC97-16ED-AFE8-68612CF0BA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83DA38D7-8263-9B19-68F6-D6BFA9AC4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C366-A975-429C-B141-6B35D3D4325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92174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248897B-A568-8C0F-D4D8-F9611188F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BA34B6E6-72CC-630D-200E-4AF2BCE76C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F874345E-E96B-1FA7-A7A9-3F25677BE4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D0B7F598-E9C4-5615-E4F7-311733616E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07862-B9AC-403C-B0D3-A59EB79BC0F1}" type="datetimeFigureOut">
              <a:rPr lang="hu-HU" smtClean="0"/>
              <a:t>2026.04.08.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CE4F02AE-F9FE-3D70-714D-67BE23691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824A731-6AF5-FF39-7C0B-40CB4E2CF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C366-A975-429C-B141-6B35D3D4325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06957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6E86ACB5-6EB2-1064-3267-200412D72D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FA4FD3E2-011D-08AC-3DA0-F38F876190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5E12F20-0829-3DE5-09E7-08C6919830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C407862-B9AC-403C-B0D3-A59EB79BC0F1}" type="datetimeFigureOut">
              <a:rPr lang="hu-HU" smtClean="0"/>
              <a:t>2026.04.08.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E64EC4C-5B23-3DEB-163F-199FB1CD34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2D0B10C-FEEA-51BD-D1CB-ACEC704248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CA4C366-A975-429C-B141-6B35D3D4325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35025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ED5B1DE-3179-BF8F-0FB3-292BD75FBC1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TESZT GERINCGYÓGYÁSZAT PPT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129DFEFD-7E2E-821A-EE1A-7D8CA1D520C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908281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Szélesvásznú</PresentationFormat>
  <Paragraphs>1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Office-téma</vt:lpstr>
      <vt:lpstr>TESZT GERINCGYÓGYÁSZAT PPT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Havár Ferenczy Anna Vivien</dc:creator>
  <cp:lastModifiedBy>Havár Ferenczy Anna Vivien</cp:lastModifiedBy>
  <cp:revision>1</cp:revision>
  <dcterms:created xsi:type="dcterms:W3CDTF">2026-04-08T11:17:55Z</dcterms:created>
  <dcterms:modified xsi:type="dcterms:W3CDTF">2026-04-08T11:18:19Z</dcterms:modified>
</cp:coreProperties>
</file>